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0" r:id="rId2"/>
    <p:sldId id="261" r:id="rId3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DCFE5-D26F-449C-A77B-4CEBE396C769}" type="datetimeFigureOut">
              <a:rPr lang="fr-FR" smtClean="0"/>
              <a:pPr/>
              <a:t>30/09/2021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12D2D-2641-4A2D-BF44-8CC0D8A51B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843DB11-555B-4069-B718-AF6D6EB41C2C}" type="datetimeFigureOut">
              <a:rPr lang="fr-FR" smtClean="0"/>
              <a:pPr/>
              <a:t>30/09/2021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59F0521-2024-4023-858E-7720C2E15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3DB11-555B-4069-B718-AF6D6EB41C2C}" type="datetimeFigureOut">
              <a:rPr lang="fr-FR" smtClean="0"/>
              <a:pPr/>
              <a:t>30/09/2021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0521-2024-4023-858E-7720C2E15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3DB11-555B-4069-B718-AF6D6EB41C2C}" type="datetimeFigureOut">
              <a:rPr lang="fr-FR" smtClean="0"/>
              <a:pPr/>
              <a:t>30/09/2021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0521-2024-4023-858E-7720C2E15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843DB11-555B-4069-B718-AF6D6EB41C2C}" type="datetimeFigureOut">
              <a:rPr lang="fr-FR" smtClean="0"/>
              <a:pPr/>
              <a:t>30/09/2021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0521-2024-4023-858E-7720C2E15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843DB11-555B-4069-B718-AF6D6EB41C2C}" type="datetimeFigureOut">
              <a:rPr lang="fr-FR" smtClean="0"/>
              <a:pPr/>
              <a:t>30/09/2021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59F0521-2024-4023-858E-7720C2E15234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843DB11-555B-4069-B718-AF6D6EB41C2C}" type="datetimeFigureOut">
              <a:rPr lang="fr-FR" smtClean="0"/>
              <a:pPr/>
              <a:t>30/09/2021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59F0521-2024-4023-858E-7720C2E15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843DB11-555B-4069-B718-AF6D6EB41C2C}" type="datetimeFigureOut">
              <a:rPr lang="fr-FR" smtClean="0"/>
              <a:pPr/>
              <a:t>30/09/2021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59F0521-2024-4023-858E-7720C2E15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3DB11-555B-4069-B718-AF6D6EB41C2C}" type="datetimeFigureOut">
              <a:rPr lang="fr-FR" smtClean="0"/>
              <a:pPr/>
              <a:t>30/09/2021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0521-2024-4023-858E-7720C2E15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843DB11-555B-4069-B718-AF6D6EB41C2C}" type="datetimeFigureOut">
              <a:rPr lang="fr-FR" smtClean="0"/>
              <a:pPr/>
              <a:t>30/09/2021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59F0521-2024-4023-858E-7720C2E15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843DB11-555B-4069-B718-AF6D6EB41C2C}" type="datetimeFigureOut">
              <a:rPr lang="fr-FR" smtClean="0"/>
              <a:pPr/>
              <a:t>30/09/2021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59F0521-2024-4023-858E-7720C2E15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843DB11-555B-4069-B718-AF6D6EB41C2C}" type="datetimeFigureOut">
              <a:rPr lang="fr-FR" smtClean="0"/>
              <a:pPr/>
              <a:t>30/09/2021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59F0521-2024-4023-858E-7720C2E15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843DB11-555B-4069-B718-AF6D6EB41C2C}" type="datetimeFigureOut">
              <a:rPr lang="fr-FR" smtClean="0"/>
              <a:pPr/>
              <a:t>30/09/2021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59F0521-2024-4023-858E-7720C2E15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6472808" y="4840560"/>
            <a:ext cx="1130424" cy="2483768"/>
          </a:xfrm>
        </p:spPr>
        <p:txBody>
          <a:bodyPr anchor="ctr">
            <a:normAutofit/>
          </a:bodyPr>
          <a:lstStyle/>
          <a:p>
            <a:pPr algn="ctr"/>
            <a:r>
              <a:rPr lang="fr-FR" sz="90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ALSH LES AVENTURIERS DE BUZET</a:t>
            </a:r>
            <a:br>
              <a:rPr lang="fr-FR" sz="90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</a:br>
            <a:r>
              <a:rPr lang="fr-FR" sz="90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80 AVENUE NOEL CELESTIN CUNNAC</a:t>
            </a:r>
            <a:br>
              <a:rPr lang="fr-FR" sz="90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</a:br>
            <a:r>
              <a:rPr lang="fr-FR" sz="90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31660 BUZET-SUR-TARN</a:t>
            </a:r>
            <a:br>
              <a:rPr lang="fr-FR" sz="90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</a:br>
            <a:r>
              <a:rPr lang="fr-FR" sz="90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05.34.26.50.34 // ALSH@BUZET-SUR-TARN.FR</a:t>
            </a:r>
            <a:endParaRPr lang="fr-FR" sz="900" cap="none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543094" y="1126005"/>
            <a:ext cx="1765209" cy="1656184"/>
          </a:xfrm>
        </p:spPr>
        <p:txBody>
          <a:bodyPr>
            <a:noAutofit/>
          </a:bodyPr>
          <a:lstStyle/>
          <a:p>
            <a:r>
              <a:rPr lang="fr-FR" sz="2000" dirty="0" smtClean="0">
                <a:latin typeface="Blue Highway Linocut" pitchFamily="2" charset="0"/>
              </a:rPr>
              <a:t>3-6 ans</a:t>
            </a:r>
          </a:p>
          <a:p>
            <a:endParaRPr lang="fr-FR" sz="300" dirty="0" smtClean="0">
              <a:latin typeface="Blue Highway Linocut" pitchFamily="2" charset="0"/>
            </a:endParaRPr>
          </a:p>
          <a:p>
            <a:endParaRPr lang="fr-FR" sz="2000" dirty="0" smtClean="0">
              <a:latin typeface="Blue Highway Linocut" pitchFamily="2" charset="0"/>
            </a:endParaRPr>
          </a:p>
          <a:p>
            <a:r>
              <a:rPr lang="fr-FR" sz="2000" dirty="0" smtClean="0">
                <a:latin typeface="Blue Highway Linocut" pitchFamily="2" charset="0"/>
              </a:rPr>
              <a:t>6-11 ans</a:t>
            </a:r>
          </a:p>
          <a:p>
            <a:endParaRPr lang="fr-FR" sz="300" dirty="0" smtClean="0">
              <a:latin typeface="Blue Highway Linocut" pitchFamily="2" charset="0"/>
            </a:endParaRPr>
          </a:p>
          <a:p>
            <a:endParaRPr lang="fr-FR" sz="2000" dirty="0" smtClean="0">
              <a:latin typeface="Blue Highway Linocut" pitchFamily="2" charset="0"/>
            </a:endParaRPr>
          </a:p>
          <a:p>
            <a:r>
              <a:rPr lang="fr-FR" sz="2000" dirty="0" smtClean="0">
                <a:latin typeface="Blue Highway Linocut" pitchFamily="2" charset="0"/>
              </a:rPr>
              <a:t>11-17 ans</a:t>
            </a:r>
            <a:endParaRPr lang="fr-FR" sz="2000" dirty="0">
              <a:latin typeface="Blue Highway Linocut" pitchFamily="2" charset="0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007" y="-45214"/>
            <a:ext cx="1908353" cy="25381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Ellipse 9"/>
          <p:cNvSpPr/>
          <p:nvPr/>
        </p:nvSpPr>
        <p:spPr>
          <a:xfrm rot="477624">
            <a:off x="7371018" y="907680"/>
            <a:ext cx="1782402" cy="155517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Du Lundi 25/10  au Vendredi 05/11</a:t>
            </a:r>
            <a:endParaRPr lang="fr-F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1" name="Image 10" descr="Logo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5373216"/>
            <a:ext cx="1187624" cy="15121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Image 14" descr="LOGO MAIRIE SIMPL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72400" y="5373216"/>
            <a:ext cx="1080120" cy="14536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Titre 1"/>
          <p:cNvSpPr txBox="1">
            <a:spLocks/>
          </p:cNvSpPr>
          <p:nvPr/>
        </p:nvSpPr>
        <p:spPr>
          <a:xfrm rot="5400000">
            <a:off x="6120172" y="1952836"/>
            <a:ext cx="1584176" cy="352839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18288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all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n-lt"/>
                <a:ea typeface="+mj-ea"/>
                <a:cs typeface="+mj-cs"/>
              </a:rPr>
              <a:t>Programme des vacances DE TOUSSAINT</a:t>
            </a:r>
            <a:r>
              <a:rPr kumimoji="0" lang="fr-FR" sz="2800" b="1" i="0" u="none" strike="noStrike" kern="1200" cap="all" normalizeH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n-lt"/>
                <a:ea typeface="+mj-ea"/>
                <a:cs typeface="+mj-cs"/>
              </a:rPr>
              <a:t> 2021*</a:t>
            </a:r>
            <a:endParaRPr kumimoji="0" lang="fr-FR" sz="2800" b="1" i="0" u="none" strike="noStrike" kern="1200" cap="all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graphicFrame>
        <p:nvGraphicFramePr>
          <p:cNvPr id="23" name="Espace réservé du contenu 7"/>
          <p:cNvGraphicFramePr>
            <a:graphicFrameLocks/>
          </p:cNvGraphicFramePr>
          <p:nvPr/>
        </p:nvGraphicFramePr>
        <p:xfrm>
          <a:off x="107504" y="2420888"/>
          <a:ext cx="4211963" cy="433291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01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17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1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17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17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17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3075">
                <a:tc gridSpan="7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Les Tarifs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1504">
                <a:tc>
                  <a:txBody>
                    <a:bodyPr/>
                    <a:lstStyle/>
                    <a:p>
                      <a:pPr algn="ctr"/>
                      <a:r>
                        <a:rPr lang="fr-FR" sz="700" b="1" dirty="0" smtClean="0"/>
                        <a:t>Quotient</a:t>
                      </a:r>
                      <a:r>
                        <a:rPr lang="fr-FR" sz="700" b="1" baseline="0" dirty="0" smtClean="0"/>
                        <a:t> familial</a:t>
                      </a:r>
                      <a:endParaRPr lang="fr-FR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00" b="1" dirty="0" smtClean="0"/>
                        <a:t>½ journée + collation</a:t>
                      </a:r>
                      <a:endParaRPr lang="fr-FR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 smtClean="0"/>
                        <a:t>Repas</a:t>
                      </a:r>
                      <a:endParaRPr lang="fr-FR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 smtClean="0"/>
                        <a:t>Journée + repas</a:t>
                      </a:r>
                      <a:endParaRPr lang="fr-FR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 smtClean="0"/>
                        <a:t>Sortie 1 +</a:t>
                      </a:r>
                      <a:r>
                        <a:rPr lang="fr-FR" sz="800" b="1" baseline="0" dirty="0" smtClean="0"/>
                        <a:t> repas</a:t>
                      </a:r>
                      <a:endParaRPr lang="fr-FR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00" b="1" dirty="0" smtClean="0"/>
                        <a:t>Sortie 2 / Mini camp journée + repas</a:t>
                      </a:r>
                      <a:endParaRPr lang="fr-FR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 smtClean="0"/>
                        <a:t>Aide aux temps libres</a:t>
                      </a:r>
                      <a:endParaRPr lang="fr-FR" sz="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255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 smtClean="0"/>
                        <a:t>De 0 à 400€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i="1" dirty="0" smtClean="0"/>
                        <a:t>1.7</a:t>
                      </a:r>
                      <a:endParaRPr lang="fr-FR" sz="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i="1" dirty="0" smtClean="0"/>
                        <a:t>3.35</a:t>
                      </a:r>
                    </a:p>
                    <a:p>
                      <a:pPr algn="ctr"/>
                      <a:endParaRPr lang="fr-FR" sz="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i="1" dirty="0" smtClean="0"/>
                        <a:t>6.75</a:t>
                      </a:r>
                      <a:endParaRPr lang="fr-FR" sz="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i="1" dirty="0" smtClean="0"/>
                        <a:t>10.25</a:t>
                      </a:r>
                      <a:endParaRPr lang="fr-FR" sz="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i="1" dirty="0" smtClean="0"/>
                        <a:t>15</a:t>
                      </a:r>
                      <a:endParaRPr lang="fr-FR" sz="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i="1" dirty="0" smtClean="0"/>
                        <a:t>-5€</a:t>
                      </a:r>
                      <a:endParaRPr lang="fr-FR" sz="9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255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 smtClean="0"/>
                        <a:t>De 401 à 600€</a:t>
                      </a:r>
                      <a:endParaRPr lang="fr-FR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i="1" dirty="0" smtClean="0"/>
                        <a:t>2.1</a:t>
                      </a:r>
                      <a:endParaRPr lang="fr-FR" sz="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i="1" dirty="0" smtClean="0"/>
                        <a:t>3.35</a:t>
                      </a:r>
                    </a:p>
                    <a:p>
                      <a:pPr algn="ctr"/>
                      <a:endParaRPr lang="fr-FR" sz="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i="1" dirty="0" smtClean="0"/>
                        <a:t>7.55</a:t>
                      </a:r>
                      <a:endParaRPr lang="fr-FR" sz="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i="1" dirty="0" smtClean="0"/>
                        <a:t>11.05</a:t>
                      </a:r>
                      <a:endParaRPr lang="fr-FR" sz="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i="1" dirty="0" smtClean="0"/>
                        <a:t>18</a:t>
                      </a:r>
                      <a:endParaRPr lang="fr-FR" sz="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i="1" dirty="0" smtClean="0"/>
                        <a:t>-4€</a:t>
                      </a:r>
                      <a:endParaRPr lang="fr-FR" sz="9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255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 smtClean="0"/>
                        <a:t>De 601</a:t>
                      </a:r>
                      <a:r>
                        <a:rPr lang="fr-FR" sz="800" b="1" baseline="0" dirty="0" smtClean="0"/>
                        <a:t> à 800€</a:t>
                      </a:r>
                      <a:endParaRPr lang="fr-FR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i="1" dirty="0" smtClean="0"/>
                        <a:t>3.1</a:t>
                      </a:r>
                      <a:endParaRPr lang="fr-FR" sz="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i="1" dirty="0" smtClean="0"/>
                        <a:t>3.35</a:t>
                      </a:r>
                    </a:p>
                    <a:p>
                      <a:pPr algn="ctr"/>
                      <a:endParaRPr lang="fr-FR" sz="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i="1" dirty="0" smtClean="0"/>
                        <a:t>9.55</a:t>
                      </a:r>
                      <a:endParaRPr lang="fr-FR" sz="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i="1" dirty="0" smtClean="0"/>
                        <a:t>13.05</a:t>
                      </a:r>
                      <a:endParaRPr lang="fr-FR" sz="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i="1" dirty="0" smtClean="0"/>
                        <a:t>20</a:t>
                      </a:r>
                      <a:endParaRPr lang="fr-FR" sz="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i="1" dirty="0" smtClean="0"/>
                        <a:t>-3€</a:t>
                      </a:r>
                      <a:endParaRPr lang="fr-FR" sz="9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255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 smtClean="0"/>
                        <a:t>De 801 à 1000€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i="1" dirty="0" smtClean="0"/>
                        <a:t>4.6</a:t>
                      </a:r>
                      <a:endParaRPr lang="fr-FR" sz="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i="1" dirty="0" smtClean="0"/>
                        <a:t>3.35</a:t>
                      </a:r>
                    </a:p>
                    <a:p>
                      <a:pPr algn="ctr"/>
                      <a:endParaRPr lang="fr-FR" sz="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i="1" dirty="0" smtClean="0"/>
                        <a:t>12.55</a:t>
                      </a:r>
                      <a:endParaRPr lang="fr-FR" sz="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i="1" dirty="0" smtClean="0"/>
                        <a:t>16.05</a:t>
                      </a:r>
                      <a:endParaRPr lang="fr-FR" sz="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i="1" dirty="0" smtClean="0"/>
                        <a:t>25</a:t>
                      </a:r>
                      <a:endParaRPr lang="fr-FR" sz="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9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255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 smtClean="0"/>
                        <a:t>De 1001</a:t>
                      </a:r>
                      <a:r>
                        <a:rPr lang="fr-FR" sz="800" b="1" baseline="0" dirty="0" smtClean="0"/>
                        <a:t> </a:t>
                      </a:r>
                      <a:r>
                        <a:rPr lang="fr-FR" sz="800" b="1" dirty="0" smtClean="0"/>
                        <a:t>à 1200€</a:t>
                      </a:r>
                      <a:endParaRPr lang="fr-FR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i="1" dirty="0" smtClean="0"/>
                        <a:t>5.1</a:t>
                      </a:r>
                      <a:endParaRPr lang="fr-FR" sz="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i="1" dirty="0" smtClean="0"/>
                        <a:t>3.35</a:t>
                      </a:r>
                    </a:p>
                    <a:p>
                      <a:pPr algn="ctr"/>
                      <a:endParaRPr lang="fr-FR" sz="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i="1" dirty="0" smtClean="0"/>
                        <a:t>13.55</a:t>
                      </a:r>
                      <a:endParaRPr lang="fr-FR" sz="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i="1" dirty="0" smtClean="0"/>
                        <a:t>17.05</a:t>
                      </a:r>
                      <a:endParaRPr lang="fr-FR" sz="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i="1" dirty="0" smtClean="0"/>
                        <a:t>30</a:t>
                      </a:r>
                      <a:endParaRPr lang="fr-FR" sz="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9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255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 smtClean="0"/>
                        <a:t>De 1201 à 1400€</a:t>
                      </a:r>
                      <a:endParaRPr lang="fr-FR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i="1" dirty="0" smtClean="0"/>
                        <a:t>5.3</a:t>
                      </a:r>
                      <a:endParaRPr lang="fr-FR" sz="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i="1" dirty="0" smtClean="0"/>
                        <a:t>3.35</a:t>
                      </a:r>
                    </a:p>
                    <a:p>
                      <a:pPr algn="ctr"/>
                      <a:endParaRPr lang="fr-FR" sz="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i="1" dirty="0" smtClean="0"/>
                        <a:t>13.95</a:t>
                      </a:r>
                      <a:endParaRPr lang="fr-FR" sz="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i="1" dirty="0" smtClean="0"/>
                        <a:t>17.45</a:t>
                      </a:r>
                      <a:endParaRPr lang="fr-FR" sz="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i="1" dirty="0" smtClean="0"/>
                        <a:t>32.5</a:t>
                      </a:r>
                      <a:endParaRPr lang="fr-FR" sz="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9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255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 smtClean="0"/>
                        <a:t>De 1401 à 1600€</a:t>
                      </a:r>
                      <a:endParaRPr lang="fr-FR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i="1" dirty="0" smtClean="0"/>
                        <a:t>5.4</a:t>
                      </a:r>
                      <a:endParaRPr lang="fr-FR" sz="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i="1" dirty="0" smtClean="0"/>
                        <a:t>3.35</a:t>
                      </a:r>
                    </a:p>
                    <a:p>
                      <a:pPr algn="ctr"/>
                      <a:endParaRPr lang="fr-FR" sz="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i="1" dirty="0" smtClean="0"/>
                        <a:t>14.15</a:t>
                      </a:r>
                      <a:endParaRPr lang="fr-FR" sz="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i="1" dirty="0" smtClean="0"/>
                        <a:t>17.65</a:t>
                      </a:r>
                      <a:endParaRPr lang="fr-FR" sz="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i="1" dirty="0" smtClean="0"/>
                        <a:t>35</a:t>
                      </a:r>
                      <a:endParaRPr lang="fr-FR" sz="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9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2255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 smtClean="0"/>
                        <a:t>De 1601 à 1800€</a:t>
                      </a:r>
                      <a:endParaRPr lang="fr-FR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i="1" dirty="0" smtClean="0"/>
                        <a:t>5.7</a:t>
                      </a:r>
                      <a:endParaRPr lang="fr-FR" sz="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i="1" dirty="0" smtClean="0"/>
                        <a:t>3.35</a:t>
                      </a:r>
                    </a:p>
                    <a:p>
                      <a:pPr algn="ctr"/>
                      <a:endParaRPr lang="fr-FR" sz="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i="1" dirty="0" smtClean="0"/>
                        <a:t>14.75</a:t>
                      </a:r>
                      <a:endParaRPr lang="fr-FR" sz="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i="1" dirty="0" smtClean="0"/>
                        <a:t>18.25</a:t>
                      </a:r>
                      <a:endParaRPr lang="fr-FR" sz="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i="1" dirty="0" smtClean="0"/>
                        <a:t>37.5</a:t>
                      </a:r>
                      <a:endParaRPr lang="fr-FR" sz="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9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2255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 smtClean="0"/>
                        <a:t>Plus de 1800€</a:t>
                      </a:r>
                      <a:endParaRPr lang="fr-FR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i="1" dirty="0" smtClean="0"/>
                        <a:t>5.9</a:t>
                      </a:r>
                      <a:endParaRPr lang="fr-FR" sz="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i="1" dirty="0" smtClean="0"/>
                        <a:t>3.35</a:t>
                      </a:r>
                      <a:endParaRPr lang="fr-FR" sz="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i="1" dirty="0" smtClean="0"/>
                        <a:t>15.15</a:t>
                      </a:r>
                      <a:endParaRPr lang="fr-FR" sz="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i="1" dirty="0" smtClean="0"/>
                        <a:t>18.65</a:t>
                      </a:r>
                      <a:endParaRPr lang="fr-FR" sz="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i="1" dirty="0" smtClean="0"/>
                        <a:t>40</a:t>
                      </a:r>
                      <a:endParaRPr lang="fr-FR" sz="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9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7" name="Titre 1"/>
          <p:cNvSpPr txBox="1">
            <a:spLocks/>
          </p:cNvSpPr>
          <p:nvPr/>
        </p:nvSpPr>
        <p:spPr>
          <a:xfrm rot="5400000">
            <a:off x="6588224" y="3140968"/>
            <a:ext cx="648072" cy="352839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vert270"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R="18288" lvl="0" algn="ctr">
              <a:defRPr/>
            </a:pPr>
            <a:r>
              <a:rPr lang="fr-FR" sz="1400" b="1" cap="all" dirty="0" smtClean="0">
                <a:ln w="0"/>
                <a:solidFill>
                  <a:schemeClr val="tx1">
                    <a:lumMod val="8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* </a:t>
            </a:r>
            <a:r>
              <a:rPr kumimoji="0" lang="fr-FR" sz="1400" b="1" i="0" u="none" strike="noStrike" kern="1200" cap="all" normalizeH="0" noProof="0" dirty="0" smtClean="0">
                <a:ln w="0"/>
                <a:solidFill>
                  <a:schemeClr val="tx1">
                    <a:lumMod val="8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Book Antiqua" pitchFamily="18" charset="0"/>
                <a:ea typeface="+mj-ea"/>
                <a:cs typeface="Arial" pitchFamily="34" charset="0"/>
              </a:rPr>
              <a:t>période de réservation                                      -&gt; du </a:t>
            </a:r>
            <a:r>
              <a:rPr lang="fr-FR" sz="1400" b="1" cap="all" dirty="0" smtClean="0">
                <a:ln w="0"/>
                <a:solidFill>
                  <a:schemeClr val="tx1">
                    <a:lumMod val="8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Book Antiqua" pitchFamily="18" charset="0"/>
                <a:ea typeface="+mj-ea"/>
                <a:cs typeface="Arial" pitchFamily="34" charset="0"/>
              </a:rPr>
              <a:t>04/10</a:t>
            </a:r>
            <a:r>
              <a:rPr kumimoji="0" lang="fr-FR" sz="1400" b="1" i="0" u="none" strike="noStrike" kern="1200" cap="all" normalizeH="0" noProof="0" dirty="0" smtClean="0">
                <a:ln w="0"/>
                <a:solidFill>
                  <a:schemeClr val="tx1">
                    <a:lumMod val="8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Book Antiqua" pitchFamily="18" charset="0"/>
                <a:ea typeface="+mj-ea"/>
                <a:cs typeface="Arial" pitchFamily="34" charset="0"/>
              </a:rPr>
              <a:t> au </a:t>
            </a:r>
            <a:r>
              <a:rPr lang="fr-FR" sz="1400" b="1" cap="all" noProof="0" dirty="0" smtClean="0">
                <a:ln w="0"/>
                <a:solidFill>
                  <a:schemeClr val="tx1">
                    <a:lumMod val="8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Book Antiqua" pitchFamily="18" charset="0"/>
                <a:ea typeface="+mj-ea"/>
                <a:cs typeface="Arial" pitchFamily="34" charset="0"/>
              </a:rPr>
              <a:t>15</a:t>
            </a:r>
            <a:r>
              <a:rPr kumimoji="0" lang="fr-FR" sz="1400" b="1" i="0" u="none" strike="noStrike" kern="1200" cap="all" normalizeH="0" noProof="0" dirty="0" smtClean="0">
                <a:ln w="0"/>
                <a:solidFill>
                  <a:schemeClr val="tx1">
                    <a:lumMod val="8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Book Antiqua" pitchFamily="18" charset="0"/>
                <a:ea typeface="+mj-ea"/>
                <a:cs typeface="Arial" pitchFamily="34" charset="0"/>
              </a:rPr>
              <a:t>/10/21</a:t>
            </a:r>
            <a:endParaRPr kumimoji="0" lang="fr-FR" sz="1400" b="1" i="0" u="none" strike="noStrike" kern="1200" cap="all" normalizeH="0" baseline="0" noProof="0" dirty="0">
              <a:ln w="0"/>
              <a:solidFill>
                <a:schemeClr val="tx1">
                  <a:lumMod val="85000"/>
                </a:schemeClr>
              </a:soli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Book Antiqua" pitchFamily="18" charset="0"/>
              <a:ea typeface="+mj-ea"/>
              <a:cs typeface="Arial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499992" y="919753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u="sng" dirty="0" smtClean="0"/>
              <a:t>A</a:t>
            </a:r>
            <a:r>
              <a:rPr lang="fr-FR" sz="1200" u="sng" dirty="0" smtClean="0"/>
              <a:t> la découverte des indiens</a:t>
            </a:r>
            <a:endParaRPr lang="fr-FR" sz="1000" u="sng" dirty="0"/>
          </a:p>
        </p:txBody>
      </p:sp>
      <p:sp>
        <p:nvSpPr>
          <p:cNvPr id="20" name="ZoneTexte 19"/>
          <p:cNvSpPr txBox="1"/>
          <p:nvPr/>
        </p:nvSpPr>
        <p:spPr>
          <a:xfrm>
            <a:off x="4500118" y="1495818"/>
            <a:ext cx="302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u="sng" dirty="0" smtClean="0"/>
              <a:t>P</a:t>
            </a:r>
            <a:r>
              <a:rPr lang="fr-FR" sz="1200" u="sng" dirty="0" smtClean="0"/>
              <a:t>eur sur </a:t>
            </a:r>
            <a:r>
              <a:rPr lang="fr-FR" sz="1200" u="sng" dirty="0" err="1" smtClean="0"/>
              <a:t>Buzet</a:t>
            </a:r>
            <a:endParaRPr lang="fr-FR" sz="1000" u="sng" dirty="0"/>
          </a:p>
        </p:txBody>
      </p:sp>
      <p:sp>
        <p:nvSpPr>
          <p:cNvPr id="21" name="ZoneTexte 20"/>
          <p:cNvSpPr txBox="1"/>
          <p:nvPr/>
        </p:nvSpPr>
        <p:spPr>
          <a:xfrm>
            <a:off x="4536123" y="2179893"/>
            <a:ext cx="302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u="sng" dirty="0" smtClean="0"/>
              <a:t>L</a:t>
            </a:r>
            <a:r>
              <a:rPr lang="fr-FR" sz="1200" u="sng" dirty="0" smtClean="0"/>
              <a:t>asers et compagnie</a:t>
            </a:r>
            <a:endParaRPr lang="fr-FR" sz="1000" u="sng" dirty="0"/>
          </a:p>
        </p:txBody>
      </p:sp>
      <p:cxnSp>
        <p:nvCxnSpPr>
          <p:cNvPr id="24" name="Connecteur droit avec flèche 23"/>
          <p:cNvCxnSpPr/>
          <p:nvPr/>
        </p:nvCxnSpPr>
        <p:spPr>
          <a:xfrm>
            <a:off x="5076056" y="1340768"/>
            <a:ext cx="360040" cy="0"/>
          </a:xfrm>
          <a:prstGeom prst="straightConnector1">
            <a:avLst/>
          </a:prstGeom>
          <a:ln w="38100">
            <a:tailEnd type="arrow"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>
            <a:off x="5076056" y="2636912"/>
            <a:ext cx="360040" cy="0"/>
          </a:xfrm>
          <a:prstGeom prst="straightConnector1">
            <a:avLst/>
          </a:prstGeom>
          <a:ln w="38100">
            <a:tailEnd type="arrow"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>
            <a:off x="5076056" y="1988840"/>
            <a:ext cx="360040" cy="0"/>
          </a:xfrm>
          <a:prstGeom prst="straightConnector1">
            <a:avLst/>
          </a:prstGeom>
          <a:ln w="38100">
            <a:tailEnd type="arrow"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Tableau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097760"/>
              </p:ext>
            </p:extLst>
          </p:nvPr>
        </p:nvGraphicFramePr>
        <p:xfrm>
          <a:off x="4734272" y="5258"/>
          <a:ext cx="4355976" cy="82296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tableStyleId>{46F890A9-2807-4EBB-B81D-B2AA78EC7F39}</a:tableStyleId>
              </a:tblPr>
              <a:tblGrid>
                <a:gridCol w="4355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v"/>
                      </a:pPr>
                      <a:r>
                        <a:rPr lang="fr-FR" sz="1800" i="0" u="sng" dirty="0" smtClean="0"/>
                        <a:t> </a:t>
                      </a:r>
                      <a:r>
                        <a:rPr lang="fr-FR" sz="2400" i="0" u="sng" dirty="0" smtClean="0">
                          <a:latin typeface="Berylium" pitchFamily="2" charset="0"/>
                        </a:rPr>
                        <a:t>ALSH Les Aventuriers de </a:t>
                      </a:r>
                      <a:r>
                        <a:rPr lang="fr-FR" sz="2400" i="0" u="sng" dirty="0" err="1" smtClean="0">
                          <a:latin typeface="Berylium" pitchFamily="2" charset="0"/>
                        </a:rPr>
                        <a:t>Buzet</a:t>
                      </a:r>
                      <a:endParaRPr lang="fr-FR" sz="2400" i="0" u="sng" dirty="0">
                        <a:latin typeface="Berylium" pitchFamily="2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 rot="5400000">
            <a:off x="1727684" y="-1575556"/>
            <a:ext cx="432048" cy="367240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anchor="ctr">
            <a:noAutofit/>
          </a:bodyPr>
          <a:lstStyle/>
          <a:p>
            <a:pPr marL="0" marR="18288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uLnTx/>
                <a:uFillTx/>
                <a:latin typeface="+mn-lt"/>
                <a:ea typeface="+mj-ea"/>
                <a:cs typeface="+mj-cs"/>
              </a:rPr>
              <a:t>Les dates clés</a:t>
            </a:r>
            <a:r>
              <a:rPr kumimoji="0" lang="fr-FR" sz="2800" b="1" i="0" u="none" strike="noStrike" kern="1200" normalizeH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uLnTx/>
                <a:uFillTx/>
                <a:latin typeface="+mn-lt"/>
                <a:ea typeface="+mj-ea"/>
                <a:cs typeface="+mj-cs"/>
              </a:rPr>
              <a:t> !</a:t>
            </a:r>
            <a:endParaRPr kumimoji="0" lang="fr-FR" sz="2800" b="1" i="0" u="none" strike="noStrike" kern="120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5220072" y="4824536"/>
            <a:ext cx="2304256" cy="1916832"/>
          </a:xfrm>
          <a:prstGeom prst="ellipse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63500" dist="25400" dir="14700000" algn="t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*</a:t>
            </a:r>
            <a:r>
              <a:rPr lang="fr-FR" sz="1100" b="1" dirty="0" smtClean="0"/>
              <a:t>Les activités mentionnées en </a:t>
            </a:r>
            <a:r>
              <a:rPr lang="fr-FR" sz="1100" b="1" dirty="0" smtClean="0">
                <a:solidFill>
                  <a:srgbClr val="FF0000"/>
                </a:solidFill>
              </a:rPr>
              <a:t>gras et soulignées </a:t>
            </a:r>
            <a:r>
              <a:rPr lang="fr-FR" sz="1100" b="1" dirty="0" smtClean="0"/>
              <a:t>sont des sorties qui nécessitent une inscription par mail ou au bureau, sous réserve de place disponible.</a:t>
            </a:r>
            <a:endParaRPr lang="fr-FR" sz="1100" b="1" dirty="0"/>
          </a:p>
        </p:txBody>
      </p:sp>
      <p:sp>
        <p:nvSpPr>
          <p:cNvPr id="12" name="Ellipse 11"/>
          <p:cNvSpPr/>
          <p:nvPr/>
        </p:nvSpPr>
        <p:spPr>
          <a:xfrm>
            <a:off x="6983760" y="3356992"/>
            <a:ext cx="2160240" cy="201622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u="sng" dirty="0" smtClean="0"/>
              <a:t>Horaires de permanence</a:t>
            </a:r>
            <a:r>
              <a:rPr lang="fr-FR" sz="1050" dirty="0" smtClean="0"/>
              <a:t> :</a:t>
            </a:r>
          </a:p>
          <a:p>
            <a:pPr algn="ctr"/>
            <a:r>
              <a:rPr lang="fr-FR" sz="1050" dirty="0" smtClean="0"/>
              <a:t> Lundi, Mardi, Jeudi, Vendredi de 16h à 18h</a:t>
            </a:r>
          </a:p>
          <a:p>
            <a:pPr algn="ctr"/>
            <a:r>
              <a:rPr lang="fr-FR" sz="1050" dirty="0" smtClean="0"/>
              <a:t>Les inscriptions peuvent s’effectuer via le portail famille si le dossier de votre enfant est à jour.</a:t>
            </a:r>
            <a:endParaRPr lang="fr-FR" sz="1050" dirty="0"/>
          </a:p>
        </p:txBody>
      </p:sp>
      <p:sp>
        <p:nvSpPr>
          <p:cNvPr id="13" name="Ellipse 12"/>
          <p:cNvSpPr/>
          <p:nvPr/>
        </p:nvSpPr>
        <p:spPr>
          <a:xfrm>
            <a:off x="6632104" y="0"/>
            <a:ext cx="2511896" cy="2304256"/>
          </a:xfrm>
          <a:prstGeom prst="ellipse">
            <a:avLst/>
          </a:prstGeo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i="1" u="sng" dirty="0" smtClean="0"/>
              <a:t>Horaires d’ouverture :      </a:t>
            </a:r>
            <a:r>
              <a:rPr lang="fr-FR" sz="1000" dirty="0" smtClean="0"/>
              <a:t>7h30 -&gt; 18h30</a:t>
            </a:r>
          </a:p>
          <a:p>
            <a:pPr algn="ctr"/>
            <a:endParaRPr lang="fr-FR" sz="1000" dirty="0" smtClean="0"/>
          </a:p>
          <a:p>
            <a:pPr algn="ctr"/>
            <a:r>
              <a:rPr lang="fr-FR" sz="1000" b="1" i="1" u="sng" dirty="0" smtClean="0"/>
              <a:t>Matin</a:t>
            </a:r>
            <a:r>
              <a:rPr lang="fr-FR" sz="1000" dirty="0" smtClean="0"/>
              <a:t> : 7h30 / 10h</a:t>
            </a:r>
          </a:p>
          <a:p>
            <a:pPr algn="ctr"/>
            <a:endParaRPr lang="fr-FR" sz="1000" dirty="0" smtClean="0"/>
          </a:p>
          <a:p>
            <a:pPr algn="ctr"/>
            <a:r>
              <a:rPr lang="fr-FR" sz="1000" b="1" i="1" u="sng" dirty="0" smtClean="0"/>
              <a:t>Midi</a:t>
            </a:r>
            <a:r>
              <a:rPr lang="fr-FR" sz="1000" dirty="0" smtClean="0"/>
              <a:t> : Départ-Arrivée de 11h30 à 12h</a:t>
            </a:r>
          </a:p>
          <a:p>
            <a:pPr algn="ctr"/>
            <a:endParaRPr lang="fr-FR" sz="1000" dirty="0" smtClean="0"/>
          </a:p>
          <a:p>
            <a:pPr algn="ctr"/>
            <a:r>
              <a:rPr lang="fr-FR" sz="1000" b="1" i="1" u="sng" dirty="0" smtClean="0"/>
              <a:t>Après-midi</a:t>
            </a:r>
            <a:r>
              <a:rPr lang="fr-FR" sz="1000" dirty="0" smtClean="0"/>
              <a:t> : Départ-Arrivée de 13h à 13h30</a:t>
            </a:r>
          </a:p>
          <a:p>
            <a:pPr algn="ctr"/>
            <a:endParaRPr lang="fr-FR" sz="1000" dirty="0" smtClean="0"/>
          </a:p>
          <a:p>
            <a:pPr algn="ctr"/>
            <a:r>
              <a:rPr lang="fr-FR" sz="1000" b="1" i="1" u="sng" dirty="0" smtClean="0"/>
              <a:t>Soir </a:t>
            </a:r>
            <a:r>
              <a:rPr lang="fr-FR" sz="1000" dirty="0" smtClean="0"/>
              <a:t>: Accueil de 17h à 18h30 </a:t>
            </a:r>
            <a:endParaRPr lang="fr-FR" sz="1000" dirty="0"/>
          </a:p>
        </p:txBody>
      </p:sp>
      <p:sp>
        <p:nvSpPr>
          <p:cNvPr id="14" name="Larme 13"/>
          <p:cNvSpPr/>
          <p:nvPr/>
        </p:nvSpPr>
        <p:spPr>
          <a:xfrm>
            <a:off x="5004048" y="2276872"/>
            <a:ext cx="2448272" cy="1728192"/>
          </a:xfrm>
          <a:prstGeom prst="teardrop">
            <a:avLst>
              <a:gd name="adj" fmla="val 97096"/>
            </a:avLst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+</a:t>
            </a:r>
            <a:r>
              <a:rPr lang="fr-FR" sz="1050" dirty="0" smtClean="0"/>
              <a:t> </a:t>
            </a:r>
            <a:r>
              <a:rPr lang="fr-FR" sz="1400" b="1" dirty="0" smtClean="0"/>
              <a:t>U</a:t>
            </a:r>
            <a:r>
              <a:rPr lang="fr-FR" sz="1050" b="1" dirty="0" smtClean="0"/>
              <a:t>ne multitude d’activité à retrouver sur le planning complet sur le portail </a:t>
            </a:r>
            <a:r>
              <a:rPr lang="fr-FR" sz="1050" b="1" i="1" u="sng" dirty="0" smtClean="0"/>
              <a:t>dès le 07/06</a:t>
            </a:r>
            <a:r>
              <a:rPr lang="fr-FR" sz="1050" b="1" dirty="0" smtClean="0"/>
              <a:t>, à l’accueil de l’école et sur le BLOG </a:t>
            </a:r>
            <a:r>
              <a:rPr lang="fr-FR" sz="1050" b="1" i="1" u="sng" dirty="0" smtClean="0"/>
              <a:t>(https://buzet-sur-tarn.fr/enfance-jeunesse/)</a:t>
            </a:r>
            <a:endParaRPr lang="fr-FR" sz="1050" b="1" i="1" u="sng" dirty="0"/>
          </a:p>
        </p:txBody>
      </p:sp>
      <p:sp>
        <p:nvSpPr>
          <p:cNvPr id="1026" name="AutoShape 2" descr="https://static.lexpress.fr/medias_11742/w_2000,h_1119,c_crop,x_0,y_3/w_480,h_270,c_fill,g_north/v1549102175/quels-vins-deguster-avec-des-crepes_601232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9" name="AutoShape 5" descr="Le ski Nordique - Plateau de Beil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Bulle ronde 14"/>
          <p:cNvSpPr/>
          <p:nvPr/>
        </p:nvSpPr>
        <p:spPr>
          <a:xfrm>
            <a:off x="5004048" y="620688"/>
            <a:ext cx="1584176" cy="1440160"/>
          </a:xfrm>
          <a:prstGeom prst="wedgeEllipseCallout">
            <a:avLst>
              <a:gd name="adj1" fmla="val -33580"/>
              <a:gd name="adj2" fmla="val 73747"/>
            </a:avLst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 smtClean="0"/>
              <a:t>Activités susceptibles d’être modifiées selon la météo ou le contexte sanitaire</a:t>
            </a:r>
            <a:endParaRPr lang="fr-FR" sz="11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24008" y="476672"/>
            <a:ext cx="48600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900" u="sng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268078"/>
              </p:ext>
            </p:extLst>
          </p:nvPr>
        </p:nvGraphicFramePr>
        <p:xfrm>
          <a:off x="35496" y="620689"/>
          <a:ext cx="4824536" cy="3018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403458785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86009647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567153754"/>
                    </a:ext>
                  </a:extLst>
                </a:gridCol>
                <a:gridCol w="864604">
                  <a:extLst>
                    <a:ext uri="{9D8B030D-6E8A-4147-A177-3AD203B41FA5}">
                      <a16:colId xmlns:a16="http://schemas.microsoft.com/office/drawing/2014/main" val="2705467620"/>
                    </a:ext>
                  </a:extLst>
                </a:gridCol>
                <a:gridCol w="863588">
                  <a:extLst>
                    <a:ext uri="{9D8B030D-6E8A-4147-A177-3AD203B41FA5}">
                      <a16:colId xmlns:a16="http://schemas.microsoft.com/office/drawing/2014/main" val="382747216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575522049"/>
                    </a:ext>
                  </a:extLst>
                </a:gridCol>
              </a:tblGrid>
              <a:tr h="330192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25/10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26/10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27/10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28/10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29/10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110105"/>
                  </a:ext>
                </a:extLst>
              </a:tr>
              <a:tr h="811723">
                <a:tc>
                  <a:txBody>
                    <a:bodyPr/>
                    <a:lstStyle/>
                    <a:p>
                      <a:pPr algn="ctr"/>
                      <a:endParaRPr lang="fr-FR" sz="1100" dirty="0" smtClean="0"/>
                    </a:p>
                    <a:p>
                      <a:pPr algn="ctr"/>
                      <a:r>
                        <a:rPr lang="fr-FR" sz="1100" dirty="0" smtClean="0"/>
                        <a:t>PS / MS / GS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Le</a:t>
                      </a:r>
                      <a:r>
                        <a:rPr lang="fr-FR" sz="1100" baseline="0" dirty="0" smtClean="0"/>
                        <a:t> totem accède au village</a:t>
                      </a:r>
                      <a:endParaRPr lang="fr-FR" sz="11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u="sng" dirty="0" smtClean="0">
                          <a:solidFill>
                            <a:srgbClr val="FF0000"/>
                          </a:solidFill>
                        </a:rPr>
                        <a:t>Mini</a:t>
                      </a:r>
                      <a:r>
                        <a:rPr lang="fr-FR" sz="1200" b="1" u="sng" baseline="0" dirty="0" smtClean="0">
                          <a:solidFill>
                            <a:srgbClr val="FF0000"/>
                          </a:solidFill>
                        </a:rPr>
                        <a:t> séjour « Pyrénées Hô »* </a:t>
                      </a:r>
                      <a:r>
                        <a:rPr lang="fr-FR" sz="1050" b="0" u="none" baseline="0" dirty="0" smtClean="0">
                          <a:solidFill>
                            <a:schemeClr val="bg1"/>
                          </a:solidFill>
                        </a:rPr>
                        <a:t>ou Mise en place du village indiens</a:t>
                      </a:r>
                      <a:endParaRPr lang="fr-FR" sz="1050" b="0" u="none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Création de la famille Omaha</a:t>
                      </a:r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/>
                        <a:t>Confection </a:t>
                      </a:r>
                      <a:r>
                        <a:rPr lang="fr-FR" sz="900" dirty="0" smtClean="0"/>
                        <a:t>de chapeaux indiens / Danse de la pluie</a:t>
                      </a:r>
                    </a:p>
                    <a:p>
                      <a:pPr algn="ctr"/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7499821"/>
                  </a:ext>
                </a:extLst>
              </a:tr>
              <a:tr h="657972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CP -&gt; CM2</a:t>
                      </a:r>
                      <a:endParaRPr lang="fr-FR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Atelier</a:t>
                      </a:r>
                      <a:r>
                        <a:rPr lang="fr-FR" sz="1050" baseline="0" dirty="0" smtClean="0"/>
                        <a:t> culinaire « </a:t>
                      </a:r>
                      <a:r>
                        <a:rPr lang="fr-FR" sz="1050" baseline="0" dirty="0" err="1" smtClean="0"/>
                        <a:t>Patisserie</a:t>
                      </a:r>
                      <a:r>
                        <a:rPr lang="fr-FR" sz="1050" baseline="0" dirty="0" smtClean="0"/>
                        <a:t> »</a:t>
                      </a:r>
                      <a:endParaRPr lang="fr-FR" sz="105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u="sng" dirty="0" smtClean="0">
                          <a:solidFill>
                            <a:srgbClr val="FF0000"/>
                          </a:solidFill>
                        </a:rPr>
                        <a:t>Mini</a:t>
                      </a:r>
                      <a:r>
                        <a:rPr lang="fr-FR" sz="1200" b="1" u="sng" baseline="0" dirty="0" smtClean="0">
                          <a:solidFill>
                            <a:srgbClr val="FF0000"/>
                          </a:solidFill>
                        </a:rPr>
                        <a:t> séjour « Pyrénées Hô »*</a:t>
                      </a:r>
                      <a:endParaRPr lang="fr-FR" sz="12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fr-FR" sz="1200" b="1" u="sng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Zombie land</a:t>
                      </a:r>
                      <a:endParaRPr lang="fr-FR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Cluedo géant « l’affaire du meurtre »</a:t>
                      </a:r>
                      <a:endParaRPr lang="fr-FR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4696462"/>
                  </a:ext>
                </a:extLst>
              </a:tr>
              <a:tr h="821297">
                <a:tc>
                  <a:txBody>
                    <a:bodyPr/>
                    <a:lstStyle/>
                    <a:p>
                      <a:pPr algn="ctr"/>
                      <a:endParaRPr lang="fr-FR" sz="1100" dirty="0" smtClean="0"/>
                    </a:p>
                    <a:p>
                      <a:pPr algn="ctr"/>
                      <a:r>
                        <a:rPr lang="fr-FR" sz="1100" dirty="0" smtClean="0"/>
                        <a:t>Ados</a:t>
                      </a:r>
                      <a:endParaRPr lang="fr-FR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dirty="0" smtClean="0">
                          <a:solidFill>
                            <a:srgbClr val="FF0000"/>
                          </a:solidFill>
                        </a:rPr>
                        <a:t>Laser</a:t>
                      </a:r>
                      <a:r>
                        <a:rPr lang="fr-FR" sz="1200" b="1" u="sng" baseline="0" dirty="0" smtClean="0">
                          <a:solidFill>
                            <a:srgbClr val="FF0000"/>
                          </a:solidFill>
                        </a:rPr>
                        <a:t> Quest*</a:t>
                      </a:r>
                      <a:endParaRPr lang="fr-FR" sz="1200" b="1" u="sng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Sport</a:t>
                      </a:r>
                      <a:r>
                        <a:rPr lang="fr-FR" sz="1200" baseline="0" dirty="0" smtClean="0"/>
                        <a:t> Collectif</a:t>
                      </a:r>
                      <a:endParaRPr lang="fr-FR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1513680"/>
                  </a:ext>
                </a:extLst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794305"/>
              </p:ext>
            </p:extLst>
          </p:nvPr>
        </p:nvGraphicFramePr>
        <p:xfrm>
          <a:off x="35496" y="3789040"/>
          <a:ext cx="4824536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403458785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86009647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56715375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85121881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82747216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5755220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01/11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02/11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03/11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04/11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05/11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110105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pPr algn="ctr"/>
                      <a:endParaRPr lang="fr-FR" sz="1100" dirty="0" smtClean="0"/>
                    </a:p>
                    <a:p>
                      <a:pPr algn="ctr"/>
                      <a:r>
                        <a:rPr lang="fr-FR" sz="1100" dirty="0" smtClean="0"/>
                        <a:t>PS / MS / GS</a:t>
                      </a:r>
                      <a:endParaRPr lang="fr-FR" sz="11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FERIE</a:t>
                      </a:r>
                      <a:endParaRPr lang="fr-FR" sz="20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dirty="0" smtClean="0">
                          <a:solidFill>
                            <a:srgbClr val="FF0000"/>
                          </a:solidFill>
                        </a:rPr>
                        <a:t>Parc</a:t>
                      </a:r>
                      <a:r>
                        <a:rPr lang="fr-FR" sz="1200" b="1" u="sng" baseline="0" dirty="0" smtClean="0">
                          <a:solidFill>
                            <a:srgbClr val="FF0000"/>
                          </a:solidFill>
                        </a:rPr>
                        <a:t> des Félins*</a:t>
                      </a:r>
                      <a:endParaRPr lang="fr-FR" sz="1200" b="1" u="sng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Atelier créatif</a:t>
                      </a:r>
                      <a:r>
                        <a:rPr lang="fr-FR" sz="1050" baseline="0" dirty="0" smtClean="0"/>
                        <a:t> « Le collier du chef »</a:t>
                      </a:r>
                      <a:endParaRPr lang="fr-FR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Activité musicale 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La fête des indiens</a:t>
                      </a:r>
                      <a:endParaRPr lang="fr-FR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7499821"/>
                  </a:ext>
                </a:extLst>
              </a:tr>
              <a:tr h="263228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CP -&gt; CM2</a:t>
                      </a:r>
                      <a:endParaRPr lang="fr-FR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sz="900" dirty="0" smtClean="0"/>
                        <a:t>Labyrinthe magique</a:t>
                      </a:r>
                      <a:endParaRPr lang="fr-FR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Pinata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dirty="0" smtClean="0">
                          <a:solidFill>
                            <a:srgbClr val="FF0000"/>
                          </a:solidFill>
                        </a:rPr>
                        <a:t>Musée du chocolat*</a:t>
                      </a:r>
                      <a:endParaRPr lang="fr-FR" sz="1200" b="1" u="sng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fr-FR" sz="1400" dirty="0" smtClean="0"/>
                        <a:t>La fête</a:t>
                      </a:r>
                      <a:r>
                        <a:rPr lang="fr-FR" sz="1400" baseline="0" dirty="0" smtClean="0"/>
                        <a:t> de la peur</a:t>
                      </a:r>
                      <a:endParaRPr lang="fr-F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1204634"/>
                  </a:ext>
                </a:extLst>
              </a:tr>
              <a:tr h="376852">
                <a:tc>
                  <a:txBody>
                    <a:bodyPr/>
                    <a:lstStyle/>
                    <a:p>
                      <a:pPr algn="ctr"/>
                      <a:endParaRPr lang="fr-FR" sz="1100" dirty="0" smtClean="0"/>
                    </a:p>
                    <a:p>
                      <a:pPr algn="ctr"/>
                      <a:r>
                        <a:rPr lang="fr-FR" sz="1100" dirty="0" smtClean="0"/>
                        <a:t>Ados</a:t>
                      </a:r>
                      <a:endParaRPr lang="fr-FR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Tournoi sportif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u="sng" dirty="0" smtClean="0">
                          <a:solidFill>
                            <a:srgbClr val="FF0000"/>
                          </a:solidFill>
                        </a:rPr>
                        <a:t>Musée du chocolat*</a:t>
                      </a:r>
                    </a:p>
                    <a:p>
                      <a:pPr algn="ctr"/>
                      <a:endParaRPr lang="fr-FR" sz="1200" b="1" u="sng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5083719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18730</TotalTime>
  <Words>459</Words>
  <Application>Microsoft Office PowerPoint</Application>
  <PresentationFormat>Affichage à l'écran (4:3)</PresentationFormat>
  <Paragraphs>137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2" baseType="lpstr">
      <vt:lpstr>Arial</vt:lpstr>
      <vt:lpstr>Berylium</vt:lpstr>
      <vt:lpstr>Blue Highway Linocut</vt:lpstr>
      <vt:lpstr>Book Antiqua</vt:lpstr>
      <vt:lpstr>Calibri</vt:lpstr>
      <vt:lpstr>Century Gothic</vt:lpstr>
      <vt:lpstr>Verdana</vt:lpstr>
      <vt:lpstr>Wingdings</vt:lpstr>
      <vt:lpstr>Wingdings 2</vt:lpstr>
      <vt:lpstr>Verve</vt:lpstr>
      <vt:lpstr>ALSH LES AVENTURIERS DE BUZET 80 AVENUE NOEL CELESTIN CUNNAC 31660 BUZET-SUR-TARN 05.34.26.50.34 // ALSH@BUZET-SUR-TARN.FR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 </dc:creator>
  <cp:lastModifiedBy>ALSH</cp:lastModifiedBy>
  <cp:revision>775</cp:revision>
  <dcterms:created xsi:type="dcterms:W3CDTF">2020-11-27T14:41:24Z</dcterms:created>
  <dcterms:modified xsi:type="dcterms:W3CDTF">2021-10-01T09:21:09Z</dcterms:modified>
</cp:coreProperties>
</file>